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3" r:id="rId2"/>
    <p:sldId id="431" r:id="rId3"/>
    <p:sldId id="269" r:id="rId4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0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pos="6992" userDrawn="1">
          <p15:clr>
            <a:srgbClr val="A4A3A4"/>
          </p15:clr>
        </p15:guide>
        <p15:guide id="4" pos="7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80" y="-108"/>
      </p:cViewPr>
      <p:guideLst>
        <p:guide orient="horz" pos="1090"/>
        <p:guide pos="7446"/>
        <p:guide pos="6992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5B39409-265D-4442-A244-E5F6FD227DC2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8B46C84-7458-4FF4-9EA4-750B6A81C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81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B8A030-AF96-4B25-BD12-AD1DA030F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30413798-5A11-49D9-8E2C-F01CC7C7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0327F1C-E1A7-407F-A92A-EBC9B2DC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F4CB692-1D11-4A79-80F5-BDF87A00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0D82F8B-F92D-4508-9AE9-DB007384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30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D9606DA-A8A5-43CC-A7FD-3306FFC0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FD76490-CE0E-4D27-81BA-88DB1FDFF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7E748E-5C87-44FB-9967-AE59E68F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35FB0D1-5D70-4B6A-9985-4510D458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80ADFB8-27AE-4162-A892-F76F29B1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5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9FA4FDA-FEBF-41DC-821B-9F5037E2C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871FD14-2367-46C5-B0A1-E0C5E6850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E50EA9B-9E23-49CC-8CBD-1117DCBE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4BF430-B81A-4E9C-AF1F-D5883FB1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4285CF0-C12F-4C32-BCD7-4324B995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05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3097749-504B-4746-92F7-2C74FBEE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687B6DD-71F7-43E3-A68F-C521001E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B10F6B1-1E58-4231-9FD7-B4BBE887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F9E44B7-BDC2-448C-BE5F-11AECEA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A74A731-6711-45C7-9A27-5032CE96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2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8C8FE55-BBFA-47DB-AA55-BA2D5F5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F0E21D1-F19E-4EA4-AC34-5773186A5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E60A4C7-485D-4221-A929-802C90C7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01729AB-47E0-472F-BB8F-F82AF6E3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223D111-8EF7-4481-8678-531D210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1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3EA493C-EAA5-4EF5-8A68-A546D85B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25F3CC9-39F9-4773-9493-E68BFFD93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B729AE2-E5E2-4C4E-8CBA-4134D7A1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47397B0-AA9F-405F-B0D4-99FDCE6F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F36F84D-83EB-4C77-83C4-2F96C130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AC420EB-1E87-49AE-9FED-D7456067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28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C57E7B-FAD0-45B6-A9F8-4B7BE117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5E64BF7-AC40-48E7-B14F-E1453F68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FC71FD56-1D56-478B-8B98-311E100BF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BC4CAF68-4188-46DC-A5A7-DE96674D9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EF12AF56-6072-452E-918B-EF73DF31F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BA42E6F-F1EC-4A0D-B673-D39BF3B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149035F6-A7E9-4BC5-B528-D7D29D3F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6F30601-C4A1-496A-92A7-8E28FF10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6EB5FB2-079D-4493-A33A-25B674F1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4973FEE-E840-41DA-A21B-5408404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7569F874-B68E-4150-9928-00E31A79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94302E3-B32A-4A3F-8C77-74C69ED9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4503342-151C-46D6-813B-2E5C8C25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6F79C2FD-2106-4F8F-AED9-ED670F90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B5360662-C917-473A-84E9-C2399F68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2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8D810D3-8C8C-4329-BF77-65D47C9F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862BFC0-3D16-4890-A563-917C75DC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E8A8FE0-6B80-4A02-AEB0-783A097C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4B42D20-AD31-4579-8AE3-2BE8960E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BE8682B-BDB8-4BD3-925E-D98DBD0A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2F527DB-EC58-4771-8CA5-D51D5AA3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3753966-7793-41B0-A8A4-6C747BF1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B240B50-962A-42C4-BB08-BAF32FB98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8E4108E-1687-46D3-9A29-17827B36A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5E903F3-07DA-44F4-A791-A584BD34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A1512C8-4034-4BB0-AB16-34EB0B9A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31C75F95-D246-408F-90EE-2E0A4B37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3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05631DE8-886C-43FC-8564-0B7C1CD5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569E1A7-C9E2-4B8E-9074-90BA1D40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C9CFFBB-80E8-4F72-8200-771899589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A067-763E-4DEA-A1D9-D3A13F495500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8A5C2F1-E559-4288-B00E-AD44C2DCB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F4626BB-6C3E-4E3C-BEFA-A3B632A09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FBFF-FA62-4012-ADDD-883CB4DA5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83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744840" y="4985497"/>
            <a:ext cx="1189428" cy="429768"/>
          </a:xfrm>
          <a:prstGeom prst="rect">
            <a:avLst/>
          </a:prstGeom>
          <a:solidFill>
            <a:srgbClr val="00A1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감독명</a:t>
            </a:r>
            <a:endParaRPr kumimoji="1"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44840" y="5479273"/>
            <a:ext cx="1189428" cy="429768"/>
          </a:xfrm>
          <a:prstGeom prst="rect">
            <a:avLst/>
          </a:prstGeom>
          <a:solidFill>
            <a:srgbClr val="00A1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프로젝트명</a:t>
            </a:r>
            <a:endParaRPr kumimoji="1"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06712" y="4985497"/>
            <a:ext cx="3417002" cy="42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06712" y="5479273"/>
            <a:ext cx="3417002" cy="42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</p:txBody>
      </p:sp>
      <p:sp>
        <p:nvSpPr>
          <p:cNvPr id="15" name="텍스트 상자 14"/>
          <p:cNvSpPr txBox="1"/>
          <p:nvPr/>
        </p:nvSpPr>
        <p:spPr>
          <a:xfrm>
            <a:off x="0" y="2039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 smtClean="0">
                <a:solidFill>
                  <a:schemeClr val="bg1"/>
                </a:solidFill>
                <a:latin typeface="맑은 고딕"/>
                <a:ea typeface="맑은 고딕"/>
                <a:cs typeface="SeoulNamsan EB" charset="-127"/>
              </a:rPr>
              <a:t>2025</a:t>
            </a:r>
            <a:r>
              <a:rPr kumimoji="1" lang="ko-KR" altLang="en-US" sz="2400" b="1" dirty="0" smtClean="0">
                <a:solidFill>
                  <a:schemeClr val="bg1"/>
                </a:solidFill>
                <a:latin typeface="맑은 고딕"/>
                <a:ea typeface="맑은 고딕"/>
                <a:cs typeface="SeoulNamsan EB" charset="-127"/>
              </a:rPr>
              <a:t> </a:t>
            </a:r>
            <a:r>
              <a:rPr kumimoji="1" lang="ko-KR" altLang="en-US" sz="2400" b="1" dirty="0">
                <a:solidFill>
                  <a:schemeClr val="bg1"/>
                </a:solidFill>
                <a:latin typeface="맑은 고딕"/>
                <a:ea typeface="맑은 고딕"/>
                <a:cs typeface="SeoulNamsan EB" charset="-127"/>
              </a:rPr>
              <a:t>단편 애니메이션 제작지원사업</a:t>
            </a:r>
            <a:endParaRPr kumimoji="1" lang="en-US" altLang="ko-KR" sz="2400" b="1" dirty="0">
              <a:solidFill>
                <a:schemeClr val="bg1"/>
              </a:solidFill>
              <a:latin typeface="맑은 고딕"/>
              <a:ea typeface="맑은 고딕"/>
              <a:cs typeface="SeoulNamsan EB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1AE87DC-96EC-4E24-9D37-1EBC7033F3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9288" y="342811"/>
            <a:ext cx="964223" cy="48211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2667433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6000" b="1" dirty="0">
                <a:solidFill>
                  <a:schemeClr val="bg1"/>
                </a:solidFill>
                <a:cs typeface="SeoulNamsan EB" charset="-127"/>
              </a:rPr>
              <a:t> </a:t>
            </a:r>
            <a:r>
              <a:rPr kumimoji="1" lang="ko-KR" altLang="en-US" sz="6000" b="1" dirty="0" smtClean="0">
                <a:solidFill>
                  <a:schemeClr val="bg1"/>
                </a:solidFill>
                <a:cs typeface="SeoulNamsan EB" charset="-127"/>
              </a:rPr>
              <a:t>스토리보드</a:t>
            </a:r>
            <a:endParaRPr kumimoji="1" lang="ko-KR" altLang="en-US" sz="6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oulNamsan L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8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7FFD0-E5BE-44FF-A550-7215027BA974}"/>
              </a:ext>
            </a:extLst>
          </p:cNvPr>
          <p:cNvSpPr txBox="1"/>
          <p:nvPr/>
        </p:nvSpPr>
        <p:spPr>
          <a:xfrm>
            <a:off x="353946" y="1470189"/>
            <a:ext cx="11484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본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스토리보드는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심사용으로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활용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제출 요령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작성 요령에 기재된 필수 기재사항을 포함하여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자유형식의 스토리보드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1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부 제출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 -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특수 폰트 및 확장자를 사용하는 경우는 오류가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발생할 수 있으므로 </a:t>
            </a:r>
            <a:r>
              <a:rPr lang="en-US" altLang="ko-KR" sz="1600" b="1" u="sng" dirty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PDF </a:t>
            </a:r>
            <a:r>
              <a:rPr lang="ko-KR" altLang="en-US" sz="1600" b="1" u="sng" dirty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파일로 변환 제출 요망</a:t>
            </a:r>
            <a:endParaRPr lang="en-US" altLang="ko-KR" sz="16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 -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작성자의 편의를 위하여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PPT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로 된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SBA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기본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양식을 제공함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(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기본 양식 변형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필수 기재사항 외에 필요한 항목을 추가로 작성할 수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있음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’</a:t>
            </a:r>
            <a:r>
              <a:rPr lang="ko-KR" altLang="en-US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작성시 유의사항</a:t>
            </a:r>
            <a:r>
              <a:rPr lang="en-US" altLang="ko-KR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’</a:t>
            </a:r>
            <a:r>
              <a:rPr lang="ko-KR" altLang="en-US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oulNamsan M" charset="-127"/>
              </a:rPr>
              <a:t> 슬라이드는 삭제 후 제출 </a:t>
            </a:r>
            <a:endParaRPr lang="en-US" altLang="ko-KR" sz="16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SeoulNamsan M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CC09EA-1033-4FD0-BB0F-BD913664D15B}"/>
              </a:ext>
            </a:extLst>
          </p:cNvPr>
          <p:cNvSpPr txBox="1"/>
          <p:nvPr/>
        </p:nvSpPr>
        <p:spPr>
          <a:xfrm>
            <a:off x="2133923" y="521399"/>
            <a:ext cx="78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작성시 유의사항 </a:t>
            </a:r>
            <a:r>
              <a:rPr lang="en-US" altLang="ko-KR" sz="1600" b="1" dirty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(</a:t>
            </a:r>
            <a:r>
              <a:rPr lang="ko-KR" altLang="en-US" sz="1600" b="1" dirty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제출시 </a:t>
            </a:r>
            <a:r>
              <a:rPr lang="ko-KR" altLang="en-US" sz="1600" b="1" dirty="0" smtClean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현재 슬라이드 </a:t>
            </a:r>
            <a:r>
              <a:rPr lang="ko-KR" altLang="en-US" sz="1600" b="1" dirty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삭제 요망</a:t>
            </a:r>
            <a:r>
              <a:rPr lang="en-US" altLang="ko-KR" sz="1600" b="1" dirty="0">
                <a:solidFill>
                  <a:srgbClr val="00A1D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oulNamsan EB" charset="-127"/>
              </a:rPr>
              <a:t>)</a:t>
            </a:r>
            <a:endParaRPr lang="ko-KR" altLang="en-US" sz="2400" b="1" dirty="0">
              <a:solidFill>
                <a:srgbClr val="00A1D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oulNamsan EB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42286" y="996587"/>
            <a:ext cx="7308000" cy="1080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2303924-31B6-4C2A-AB85-CDEC8F9A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9288" y="342811"/>
            <a:ext cx="964223" cy="4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5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5A524DAF-A00C-4170-8939-75EBFEBC5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72519"/>
              </p:ext>
            </p:extLst>
          </p:nvPr>
        </p:nvGraphicFramePr>
        <p:xfrm>
          <a:off x="274320" y="635719"/>
          <a:ext cx="11646351" cy="60455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xmlns="" val="755819478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xmlns="" val="3093500068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97446187"/>
                    </a:ext>
                  </a:extLst>
                </a:gridCol>
                <a:gridCol w="3307080">
                  <a:extLst>
                    <a:ext uri="{9D8B030D-6E8A-4147-A177-3AD203B41FA5}">
                      <a16:colId xmlns:a16="http://schemas.microsoft.com/office/drawing/2014/main" xmlns="" val="4169422696"/>
                    </a:ext>
                  </a:extLst>
                </a:gridCol>
                <a:gridCol w="917391">
                  <a:extLst>
                    <a:ext uri="{9D8B030D-6E8A-4147-A177-3AD203B41FA5}">
                      <a16:colId xmlns:a16="http://schemas.microsoft.com/office/drawing/2014/main" xmlns="" val="4194425230"/>
                    </a:ext>
                  </a:extLst>
                </a:gridCol>
              </a:tblGrid>
              <a:tr h="3224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연번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장면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(VIDEO)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장면 설명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(CONTEXT)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음향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(AUDIO)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287452"/>
                  </a:ext>
                </a:extLst>
              </a:tr>
              <a:tr h="14307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서있는 사람</a:t>
                      </a:r>
                      <a:endParaRPr lang="en-US" altLang="ko-KR" sz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예시일 뿐</a:t>
                      </a:r>
                      <a:r>
                        <a:rPr lang="en-US" altLang="ko-K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스토리보드 작성 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이미지 삽입 필요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효과음 또는 대사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00:00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115997"/>
                  </a:ext>
                </a:extLst>
              </a:tr>
              <a:tr h="143077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0583314"/>
                  </a:ext>
                </a:extLst>
              </a:tr>
              <a:tr h="143077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623482"/>
                  </a:ext>
                </a:extLst>
              </a:tr>
              <a:tr h="143077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ysClr val="windowText" lastClr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4885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C17998-E747-43F4-820B-9A75D9957681}"/>
              </a:ext>
            </a:extLst>
          </p:cNvPr>
          <p:cNvSpPr txBox="1"/>
          <p:nvPr/>
        </p:nvSpPr>
        <p:spPr>
          <a:xfrm>
            <a:off x="167640" y="125094"/>
            <a:ext cx="2226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A1DE"/>
                </a:solidFill>
              </a:rPr>
              <a:t>STORYBOARD</a:t>
            </a:r>
            <a:endParaRPr lang="ko-KR" altLang="en-US" sz="2400" b="1" dirty="0">
              <a:solidFill>
                <a:srgbClr val="00A1DE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4EC9DFF1-79C2-414F-998D-1D936643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8080" y="138008"/>
            <a:ext cx="749750" cy="3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123</Words>
  <Application>Microsoft Office PowerPoint</Application>
  <PresentationFormat>사용자 지정</PresentationFormat>
  <Paragraphs>22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김지희</dc:creator>
  <cp:lastModifiedBy>user</cp:lastModifiedBy>
  <cp:revision>149</cp:revision>
  <cp:lastPrinted>2020-09-17T08:07:15Z</cp:lastPrinted>
  <dcterms:created xsi:type="dcterms:W3CDTF">2018-03-27T07:45:44Z</dcterms:created>
  <dcterms:modified xsi:type="dcterms:W3CDTF">2025-02-10T10:18:26Z</dcterms:modified>
</cp:coreProperties>
</file>